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4048" y="966192"/>
            <a:ext cx="7235904" cy="3318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700"/>
              </a:lnSpc>
              <a:buNone/>
            </a:pPr>
            <a:r>
              <a:rPr lang="en-US" sz="6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의료 현장에서 AI를 활용한 아동학대 판별</a:t>
            </a:r>
            <a:endParaRPr lang="en-US" sz="6950" dirty="0"/>
          </a:p>
        </p:txBody>
      </p:sp>
      <p:sp>
        <p:nvSpPr>
          <p:cNvPr id="4" name="Text 1"/>
          <p:cNvSpPr/>
          <p:nvPr/>
        </p:nvSpPr>
        <p:spPr>
          <a:xfrm>
            <a:off x="954048" y="4694039"/>
            <a:ext cx="7235904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의료진 진료 환경에서 AI를 활용하여 아동학대 신고 의무제도의 한계와 판정 기준의 문제점을 개선할 수 있습니다. AI는 객관적이고 일관된 판단을 제공하며, 의료진의 부담을 줄일 수 있습니다.</a:t>
            </a:r>
            <a:endParaRPr lang="en-US" sz="2100" dirty="0"/>
          </a:p>
        </p:txBody>
      </p:sp>
      <p:sp>
        <p:nvSpPr>
          <p:cNvPr id="5" name="Shape 2"/>
          <p:cNvSpPr/>
          <p:nvPr/>
        </p:nvSpPr>
        <p:spPr>
          <a:xfrm>
            <a:off x="954048" y="6568202"/>
            <a:ext cx="436126" cy="436126"/>
          </a:xfrm>
          <a:prstGeom prst="roundRect">
            <a:avLst>
              <a:gd name="adj" fmla="val 20964321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68" y="6575822"/>
            <a:ext cx="420886" cy="4208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26381" y="6309360"/>
            <a:ext cx="4333994" cy="953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6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작성자: 이재영 / 학생 / 의학과 ­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3683" y="843082"/>
            <a:ext cx="7108627" cy="751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아동학대 신고 의무제도 개선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893683" y="2264331"/>
            <a:ext cx="574477" cy="574477"/>
          </a:xfrm>
          <a:prstGeom prst="roundRect">
            <a:avLst>
              <a:gd name="adj" fmla="val 66678"/>
            </a:avLst>
          </a:prstGeom>
          <a:solidFill>
            <a:srgbClr val="F3F3FF"/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2753" y="2371249"/>
            <a:ext cx="216337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723430" y="2264331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자동 계산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723430" y="2792849"/>
            <a:ext cx="6526887" cy="817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AI가 아동학대 확률을 자동으로 계산하여 일정 수치 이상일 때 전문 기관에 연락합니다.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893683" y="4152543"/>
            <a:ext cx="574477" cy="574477"/>
          </a:xfrm>
          <a:prstGeom prst="roundRect">
            <a:avLst>
              <a:gd name="adj" fmla="val 66678"/>
            </a:avLst>
          </a:prstGeom>
          <a:solidFill>
            <a:srgbClr val="F3F3FF"/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72753" y="4259461"/>
            <a:ext cx="216337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723430" y="4152543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의료진 부담 감소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1723430" y="4681061"/>
            <a:ext cx="6526887" cy="817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의료진은 신고로 인한 부담이 줄어들어 진료에 더욱 집중할 수 있습니다.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893683" y="6040755"/>
            <a:ext cx="574477" cy="574477"/>
          </a:xfrm>
          <a:prstGeom prst="roundRect">
            <a:avLst>
              <a:gd name="adj" fmla="val 66678"/>
            </a:avLst>
          </a:prstGeom>
          <a:solidFill>
            <a:srgbClr val="F3F3FF"/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72753" y="6147673"/>
            <a:ext cx="216337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723430" y="6040755"/>
            <a:ext cx="3004304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객관적 데이터 제공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1723430" y="6569273"/>
            <a:ext cx="6526887" cy="817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AI는 객관적인 데이터를 제공하여 아동학대 의심 사례에 대한 명확한 근거를 제시합니다.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2189083"/>
            <a:ext cx="6657737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아동학대 판정 기준 개선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990243" y="3728561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기존 기준의 한계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90243" y="4427577"/>
            <a:ext cx="3755946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현재 아동학대 선별 기준에는 주관적 요소가 개입할 여지가 큽니다.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444133" y="3728561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AI의 장점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5444133" y="4427577"/>
            <a:ext cx="3755946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AI는 다양한 변수 사이의 연관성을 분석하고, 인간이 놓칠 수 있는 특징을 활용합니다.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898023" y="3728561"/>
            <a:ext cx="3328868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객관적 판정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9898023" y="4427577"/>
            <a:ext cx="3755946" cy="1358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AI는 기존 기준보다 객관적이고 신뢰성 있는 판정을 제공하며, 수치화된 근거를 제시합니다.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399" y="684371"/>
            <a:ext cx="5595580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아동학대 AI 선행연구 분석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552605" y="1644968"/>
            <a:ext cx="30480" cy="5900142"/>
          </a:xfrm>
          <a:prstGeom prst="roundRect">
            <a:avLst>
              <a:gd name="adj" fmla="val 106452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80669" y="2116217"/>
            <a:ext cx="756999" cy="30480"/>
          </a:xfrm>
          <a:prstGeom prst="roundRect">
            <a:avLst>
              <a:gd name="adj" fmla="val 1064520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6324540" y="1888212"/>
            <a:ext cx="486608" cy="486608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76226" y="1978819"/>
            <a:ext cx="18323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757517" y="1861185"/>
            <a:ext cx="2544723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연구 현황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757517" y="2308979"/>
            <a:ext cx="6115883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1985년부터 2023년까지 413편의 논문 중 7편이 최종 선별되었습니다.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80669" y="3904893"/>
            <a:ext cx="756999" cy="30480"/>
          </a:xfrm>
          <a:prstGeom prst="roundRect">
            <a:avLst>
              <a:gd name="adj" fmla="val 1064520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6324540" y="3676888"/>
            <a:ext cx="486608" cy="486608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76226" y="3767495"/>
            <a:ext cx="18323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757517" y="3649861"/>
            <a:ext cx="2544723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데이터셋 다양성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757517" y="4097655"/>
            <a:ext cx="611588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영상, EMR, 내원 시 특징 등 다양한 데이터셋을 활용했습니다.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80669" y="5347454"/>
            <a:ext cx="756999" cy="30480"/>
          </a:xfrm>
          <a:prstGeom prst="roundRect">
            <a:avLst>
              <a:gd name="adj" fmla="val 1064520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4540" y="5119449"/>
            <a:ext cx="486608" cy="486608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76226" y="5210056"/>
            <a:ext cx="18323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757517" y="5092422"/>
            <a:ext cx="2544723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모델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757517" y="5540216"/>
            <a:ext cx="611588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CNN, 자연어 처리 등 다양한 AI 모델이 사용되었습니다.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6780669" y="6790015"/>
            <a:ext cx="756999" cy="30480"/>
          </a:xfrm>
          <a:prstGeom prst="roundRect">
            <a:avLst>
              <a:gd name="adj" fmla="val 1064520"/>
            </a:avLst>
          </a:prstGeom>
          <a:solidFill>
            <a:srgbClr val="2D4DF2"/>
          </a:solidFill>
          <a:ln/>
        </p:spPr>
      </p:sp>
      <p:sp>
        <p:nvSpPr>
          <p:cNvPr id="21" name="Shape 18"/>
          <p:cNvSpPr/>
          <p:nvPr/>
        </p:nvSpPr>
        <p:spPr>
          <a:xfrm>
            <a:off x="6324540" y="6562011"/>
            <a:ext cx="486608" cy="486608"/>
          </a:xfrm>
          <a:prstGeom prst="roundRect">
            <a:avLst>
              <a:gd name="adj" fmla="val 6667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76226" y="6652617"/>
            <a:ext cx="18323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7757517" y="6534983"/>
            <a:ext cx="2544723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한계점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757517" y="6982778"/>
            <a:ext cx="611588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대부분 단일 병원 데이터로, 일반화 가능성이 낮았습니다.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2957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22734" y="4020979"/>
            <a:ext cx="7503438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멍 분석을 통한 아동학대 판별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34" y="5191839"/>
            <a:ext cx="659130" cy="6591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22734" y="6114574"/>
            <a:ext cx="2899648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위치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922734" y="6660356"/>
            <a:ext cx="2899648" cy="843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발달 단계와 일반적 사고 위치를 고려합니다.</a:t>
            </a:r>
            <a:endParaRPr lang="en-US" sz="20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789" y="5191839"/>
            <a:ext cx="659130" cy="6591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17789" y="6114574"/>
            <a:ext cx="2899648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크기와 개수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4217789" y="6660356"/>
            <a:ext cx="2899648" cy="843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멍의 크기와 개수는 학대 여부와 관련이 있습니다.</a:t>
            </a:r>
            <a:endParaRPr lang="en-US" sz="2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844" y="5191839"/>
            <a:ext cx="659130" cy="6591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2844" y="6114574"/>
            <a:ext cx="2899648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모양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7512844" y="6660356"/>
            <a:ext cx="2899648" cy="843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특정 모양의 멍은 학대 가능성을 높입니다.</a:t>
            </a:r>
            <a:endParaRPr lang="en-US" sz="2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7898" y="5191839"/>
            <a:ext cx="659130" cy="65913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7898" y="6114574"/>
            <a:ext cx="2899767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색깔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10807898" y="6660356"/>
            <a:ext cx="2899767" cy="843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멍의 색깔로 손상 시기를 추정할 수 있습니다.</a:t>
            </a:r>
            <a:endParaRPr lang="en-US" sz="2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022" y="800457"/>
            <a:ext cx="6090642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표정과 발화를 통한 감정 분석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49022" y="1750814"/>
            <a:ext cx="7645956" cy="1259086"/>
          </a:xfrm>
          <a:prstGeom prst="roundRect">
            <a:avLst>
              <a:gd name="adj" fmla="val 2549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5838" y="1987629"/>
            <a:ext cx="251781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조기 감정 인식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85838" y="2430661"/>
            <a:ext cx="717232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6개월부터 아동은 얼굴 표정으로 감정을 표현하고 인식할 수 있습니다.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9022" y="3223855"/>
            <a:ext cx="7645956" cy="1259086"/>
          </a:xfrm>
          <a:prstGeom prst="roundRect">
            <a:avLst>
              <a:gd name="adj" fmla="val 2549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5838" y="3460671"/>
            <a:ext cx="251781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학대 아동의 특징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85838" y="3903702"/>
            <a:ext cx="717232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학대받은 아동은 과도한 두려움, 불안, 억제된 감정 표현을 보입니다.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9022" y="4696897"/>
            <a:ext cx="7645956" cy="1259086"/>
          </a:xfrm>
          <a:prstGeom prst="roundRect">
            <a:avLst>
              <a:gd name="adj" fmla="val 2549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5838" y="4933712"/>
            <a:ext cx="251781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신경 발달 변화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85838" y="5376743"/>
            <a:ext cx="717232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학대 경험은 아동의 감정 처리 방식에 변화를 초래합니다.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9022" y="6169938"/>
            <a:ext cx="7645956" cy="1259086"/>
          </a:xfrm>
          <a:prstGeom prst="roundRect">
            <a:avLst>
              <a:gd name="adj" fmla="val 2549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5838" y="6406753"/>
            <a:ext cx="251781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말투 분석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85838" y="6849785"/>
            <a:ext cx="717232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학대받은 아동은 말투에서도 불안, 두려움, 분노를 더 많이 드러냅니다.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950952"/>
            <a:ext cx="6657737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기본 특성 분석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476643" y="2207538"/>
            <a:ext cx="7163514" cy="5071110"/>
          </a:xfrm>
          <a:prstGeom prst="roundRect">
            <a:avLst>
              <a:gd name="adj" fmla="val 837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91883" y="2222778"/>
            <a:ext cx="7133034" cy="12601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774775" y="2400062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연령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45103" y="2400062"/>
            <a:ext cx="2996922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발달 단계와 관련된 중요 정보 제공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491883" y="3482935"/>
            <a:ext cx="7133034" cy="12601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774775" y="3660219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성별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5103" y="3660219"/>
            <a:ext cx="2996922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학대 유형과 빈도의 차이 분석에 활용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6491883" y="4743093"/>
            <a:ext cx="7133034" cy="12601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774775" y="4920377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키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345103" y="4920377"/>
            <a:ext cx="2996922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성장 발달 분석의 중요 지표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6491883" y="6003250"/>
            <a:ext cx="7133034" cy="12601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774775" y="6180534"/>
            <a:ext cx="2996922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체중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345103" y="6180534"/>
            <a:ext cx="2996922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영양 상태 및 전반적 건강 상태 평가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8797" y="666869"/>
            <a:ext cx="5706547" cy="713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X-ray 판독문 활용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97" y="1743908"/>
            <a:ext cx="1212652" cy="19402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25184" y="1986439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신속한 평가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425184" y="2488525"/>
            <a:ext cx="5870019" cy="776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X-ray는 응급 상황에서 아동의 상태를 빠르게 평가하는 데 사용됩니다.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97" y="3684151"/>
            <a:ext cx="1212652" cy="19402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25184" y="3926681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다양한 진단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425184" y="4428768"/>
            <a:ext cx="5870019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골절, 탈구, 감염 등 다양한 상태를 진단할 수 있습니다.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97" y="5624393"/>
            <a:ext cx="1212652" cy="19402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25184" y="5866924"/>
            <a:ext cx="28532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분석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425184" y="6369010"/>
            <a:ext cx="5870019" cy="776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시스템은 X-ray 데이터를 분석하여 아동학대의 징후를 찾아낼 수 있습니다.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2024-11-02T23:19:15Z</dcterms:created>
  <dcterms:modified xsi:type="dcterms:W3CDTF">2024-11-02T23:19:15Z</dcterms:modified>
</cp:coreProperties>
</file>